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DBBFD-7396-4115-8BD3-AEE9509A9B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10062942" cy="2677648"/>
          </a:xfrm>
        </p:spPr>
        <p:txBody>
          <a:bodyPr/>
          <a:lstStyle/>
          <a:p>
            <a:r>
              <a:rPr lang="en-IN" dirty="0"/>
              <a:t>Gender Development Index</a:t>
            </a:r>
          </a:p>
        </p:txBody>
      </p:sp>
    </p:spTree>
    <p:extLst>
      <p:ext uri="{BB962C8B-B14F-4D97-AF65-F5344CB8AC3E}">
        <p14:creationId xmlns:p14="http://schemas.microsoft.com/office/powerpoint/2010/main" val="3685841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FF499-602D-4515-B392-25C24F1D2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GDI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62585-24CB-486C-AE19-105DB8094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4" y="2281287"/>
            <a:ext cx="9103920" cy="3738513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IN" sz="2000" dirty="0">
                <a:latin typeface="Bahnschrift Light" panose="020B0502040204020203" pitchFamily="34" charset="0"/>
              </a:rPr>
              <a:t>The Gender Development Index  is an index designed to measure gender equality.</a:t>
            </a:r>
          </a:p>
          <a:p>
            <a:pPr algn="just">
              <a:lnSpc>
                <a:spcPct val="200000"/>
              </a:lnSpc>
            </a:pPr>
            <a:r>
              <a:rPr lang="en-IN" sz="2000" dirty="0">
                <a:latin typeface="Bahnschrift Light" panose="020B0502040204020203" pitchFamily="34" charset="0"/>
              </a:rPr>
              <a:t>The GDI measures gender gaps in human development achievement by accounting for disparities between women and men in three basic dimensions of human development health, knowledge and living standards</a:t>
            </a:r>
          </a:p>
        </p:txBody>
      </p:sp>
    </p:spTree>
    <p:extLst>
      <p:ext uri="{BB962C8B-B14F-4D97-AF65-F5344CB8AC3E}">
        <p14:creationId xmlns:p14="http://schemas.microsoft.com/office/powerpoint/2010/main" val="22581290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</TotalTime>
  <Words>47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Bahnschrift Light</vt:lpstr>
      <vt:lpstr>Century Gothic</vt:lpstr>
      <vt:lpstr>Wingdings 3</vt:lpstr>
      <vt:lpstr>Ion Boardroom</vt:lpstr>
      <vt:lpstr>Gender Development Index</vt:lpstr>
      <vt:lpstr>GDI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Development Index</dc:title>
  <dc:creator>HP</dc:creator>
  <cp:lastModifiedBy>HP</cp:lastModifiedBy>
  <cp:revision>1</cp:revision>
  <dcterms:created xsi:type="dcterms:W3CDTF">2021-09-19T15:01:05Z</dcterms:created>
  <dcterms:modified xsi:type="dcterms:W3CDTF">2021-09-19T15:07:41Z</dcterms:modified>
</cp:coreProperties>
</file>